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62" r:id="rId5"/>
    <p:sldId id="271" r:id="rId6"/>
    <p:sldId id="261" r:id="rId7"/>
    <p:sldId id="260" r:id="rId8"/>
    <p:sldId id="258" r:id="rId9"/>
    <p:sldId id="266" r:id="rId10"/>
    <p:sldId id="272" r:id="rId11"/>
    <p:sldId id="275" r:id="rId12"/>
    <p:sldId id="274" r:id="rId13"/>
    <p:sldId id="267" r:id="rId14"/>
    <p:sldId id="278" r:id="rId15"/>
    <p:sldId id="259" r:id="rId16"/>
    <p:sldId id="265" r:id="rId17"/>
    <p:sldId id="263" r:id="rId18"/>
    <p:sldId id="269" r:id="rId19"/>
    <p:sldId id="26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CC"/>
    <a:srgbClr val="663300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।প্রশ্ন –চিত্রের কান্ড দুটি কী একইরকম ? উঃ না । পেয়াজ রূপান্তরিত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।বিশেষ ক্ষেত্রে শিক্ষক শিক্ষার্থীদের সহায়তা করতে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কান্ডের বিভিন্ন অংশ সনাক্তকরণে শিক্ষক শিক্ষার্থীদের সহায়তা করবেন ।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চিত্রের পাশাপাশি বাস্তব নমুনা দেখাবেন । এ স্লাইডে ভিডিওটি শিক্ষার্থীরা দেখে কান্ডগুলো সনাক্ত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ছকটি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।উত্তরগুলো বোর্ডে লিখে দিবেন ।শিক্ষার্থীদের কাজ করার সর্বমোট সময়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।কাজ শেষে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প্রতি দল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মোট ১০ মিঃ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।প্রত্যেক দলের দলনেতা ব্ল্যাকবোর্ডে তাদের নির্ধারিত কাজের প্রধান প্রধান অংশ বোর্ডে লিখবে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10" Type="http://schemas.openxmlformats.org/officeDocument/2006/relationships/image" Target="../media/image13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as-IN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5103" y="1524000"/>
            <a:ext cx="5362575" cy="3352800"/>
            <a:chOff x="1905000" y="1500244"/>
            <a:chExt cx="5362575" cy="3352800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181599"/>
            <a:ext cx="537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 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095" y="559413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  করার জন্য চিত্রের কান্ডের নাম কী ?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0738" y="5304709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24" y="1447800"/>
            <a:ext cx="54863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05" y="1600200"/>
            <a:ext cx="4176144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93693"/>
            <a:ext cx="38256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505" y="5145314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রানার /ধাবক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391" y="5142826"/>
            <a:ext cx="27202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স্টোলন /বক্র 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7767" y="5165271"/>
            <a:ext cx="25934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সাকার /উর্ধধাবক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0372" y="5154286"/>
            <a:ext cx="24808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অফসেট /খর্বধাবক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562599" cy="29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67" y="1636486"/>
            <a:ext cx="52482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5773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1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201057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7" y="2627991"/>
            <a:ext cx="2171698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098" y="1201057"/>
            <a:ext cx="2120902" cy="20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268310" y="429660"/>
            <a:ext cx="441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অবস্থান কোথায়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24" y="5181600"/>
            <a:ext cx="3838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অবস্থান মাটির উপরে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068" y="448006"/>
            <a:ext cx="586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সাধারন কান্ডের মত  কেন নয়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1201056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5030352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কাজ-খাদ্য তৈরী,আরোহণ,আত্নরক্ষা ইত্যাদি কাজের জন্য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9389" y="374909"/>
            <a:ext cx="3376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কাণ্ডের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3" y="1160629"/>
            <a:ext cx="3686175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831" y="5109815"/>
            <a:ext cx="32028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9898"/>
            <a:ext cx="2051839" cy="2107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71" y="292386"/>
            <a:ext cx="186278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কান্ড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52" y="1371600"/>
            <a:ext cx="5410200" cy="353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836323" y="428880"/>
            <a:ext cx="38571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 কেমন দেখতে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035" y="5427822"/>
            <a:ext cx="66529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মত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,এর পাতা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পরিণত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52" y="1474719"/>
            <a:ext cx="53340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496783" y="5427471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কান্ডের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পরিণত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765" y="462365"/>
            <a:ext cx="4087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ফাইলোক্ল্যাড/পর্ণ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1765" y="428880"/>
            <a:ext cx="404609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থর্ণ/শাখা কন্টক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Stem\3557202207_75526cc9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6" y="1498860"/>
            <a:ext cx="5334000" cy="341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1055007" y="5181600"/>
            <a:ext cx="67872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দূর্বল কান্ডের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হয়ে সরু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প্যাঁচানো তারের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4935" y="1474719"/>
            <a:ext cx="403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স্টেম টেন্ড্রিল /শাখা আকর্ষী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52" y="1474719"/>
            <a:ext cx="4755004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055007" y="5162361"/>
            <a:ext cx="67872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হয়ে গোলাকার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মাংসপিণ্ডের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আকার ধারণ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6323" y="428879"/>
            <a:ext cx="409326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বুলবিল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8944"/>
              </p:ext>
            </p:extLst>
          </p:nvPr>
        </p:nvGraphicFramePr>
        <p:xfrm>
          <a:off x="4526152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6152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94135" y="3810000"/>
            <a:ext cx="16002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2" animBg="1"/>
      <p:bldP spid="16" grpId="0" animBg="1"/>
      <p:bldP spid="16" grpId="1" animBg="1"/>
      <p:bldP spid="19" grpId="0" animBg="1"/>
      <p:bldP spid="19" grpId="1" animBg="1"/>
      <p:bldP spid="12" grpId="0" animBg="1"/>
      <p:bldP spid="12" grpId="1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9" descr="C:\Users\User\Desktop\kh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00599" cy="41716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304800" y="304800"/>
            <a:ext cx="1143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648" y="304798"/>
            <a:ext cx="35433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ছেলেটি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পয়সা 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1351" y="287923"/>
            <a:ext cx="47375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উদ্ভিদগুলোর কাণ্ডের  কাজ?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1" y="1219200"/>
            <a:ext cx="5129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44257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27046" y="257271"/>
            <a:ext cx="29185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প্রস্তুত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143" y="5662134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4025"/>
            <a:ext cx="4533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20457" y="5663345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0337" y="318225"/>
            <a:ext cx="45521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কাণ্ডের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3" name="Picture 1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273"/>
            <a:ext cx="44704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8498" y="242234"/>
            <a:ext cx="289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ছাগলটি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150" y="5662133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গাছের পাতা খাচ্ছে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5" name="Picture 17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600200"/>
            <a:ext cx="4829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84977" y="318225"/>
            <a:ext cx="441030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4008" y="5663345"/>
            <a:ext cx="56387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35" grpId="0" animBg="1"/>
      <p:bldP spid="35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43" y="423446"/>
            <a:ext cx="20900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00390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3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4282"/>
              </p:ext>
            </p:extLst>
          </p:nvPr>
        </p:nvGraphicFramePr>
        <p:xfrm>
          <a:off x="351971" y="2057400"/>
          <a:ext cx="8763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2057400"/>
                <a:gridCol w="2057400"/>
                <a:gridCol w="1828800"/>
                <a:gridCol w="1295400"/>
              </a:tblGrid>
              <a:tr h="543939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আঁক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লিখ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ফণিমনসা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রসুন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১১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29" y="377705"/>
            <a:ext cx="15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9200"/>
            <a:ext cx="443048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8587" y="4176171"/>
            <a:ext cx="579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প্রদর্শিত নমুনাটি কোন কাণ্ডের উদাহরণ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5029200"/>
            <a:ext cx="17743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059978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গুড়িকন্দ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87" y="5703255"/>
            <a:ext cx="1524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রাইজোম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703255"/>
            <a:ext cx="17562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টিউবার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4794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851" y="572410"/>
            <a:ext cx="2608943" cy="390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58587" y="4177842"/>
            <a:ext cx="44250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7988" y="5068985"/>
            <a:ext cx="22624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814" y="5029200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স্বাভাবিক কাণ্ড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43" y="5689381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703255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বায়বীয় রূপান্তরিত কা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68938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8" y="1219202"/>
            <a:ext cx="4457697" cy="25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36814" y="4206668"/>
            <a:ext cx="46100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কাজ নিচের কোনটি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7232" y="5747945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আকর্ষন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301" y="5747945"/>
            <a:ext cx="15802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আত্নরক্ষা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9930" y="5028784"/>
            <a:ext cx="17435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87" y="5015326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8" y="577876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60457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927600"/>
            <a:ext cx="6629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রূপান্তরিত কাণ্ডগুলোর তুলনা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055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১৩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043" y="1981200"/>
            <a:ext cx="4038600" cy="304800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ভূনিম্নস্থ রূপান্তরিত কাণ্ড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টিউবার</a:t>
            </a:r>
            <a:endParaRPr lang="en-US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রাইজোম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কন্দ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গুড়িকন্দ    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956101"/>
            <a:ext cx="36195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8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73282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5486" y="3124200"/>
            <a:ext cx="4267200" cy="9351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6" y="914400"/>
            <a:ext cx="370782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131127"/>
            <a:ext cx="3581400" cy="14097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as-IN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  <a:solidFill>
            <a:srgbClr val="FCEA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87878" y="800136"/>
            <a:ext cx="3048000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9743" y="3630006"/>
            <a:ext cx="2895600" cy="15852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সহ</a:t>
            </a:r>
            <a:r>
              <a:rPr lang="en-US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en-US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71600" y="3244709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32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 rot="5183078">
            <a:off x="4184303" y="3194112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183078">
            <a:off x="4205751" y="3861587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5183078">
            <a:off x="4205752" y="4431134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4" descr="C:\Users\User\Desktop\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" y="3133875"/>
            <a:ext cx="7620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6686" y="110670"/>
            <a:ext cx="757464" cy="33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867400" y="1966083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66800"/>
            <a:ext cx="3810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209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33800" y="1046018"/>
            <a:ext cx="536863" cy="3048000"/>
            <a:chOff x="4111337" y="1066800"/>
            <a:chExt cx="536863" cy="304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48200" y="1066800"/>
              <a:ext cx="0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1066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1337" y="41148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৫-৭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গঠন ব্যাখ্যা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করতে পারবে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533400"/>
            <a:ext cx="3276600" cy="1143000"/>
            <a:chOff x="2514600" y="533400"/>
            <a:chExt cx="3276600" cy="1143000"/>
          </a:xfrm>
        </p:grpSpPr>
        <p:sp>
          <p:nvSpPr>
            <p:cNvPr id="7" name="Rectangle 6"/>
            <p:cNvSpPr/>
            <p:nvPr/>
          </p:nvSpPr>
          <p:spPr>
            <a:xfrm>
              <a:off x="2514600" y="533400"/>
              <a:ext cx="3276600" cy="1143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9875" y="762000"/>
              <a:ext cx="268605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৬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209" y="380340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–কা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কী একরকম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123" y="5421393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552230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7365" y="5430196"/>
            <a:ext cx="1905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997" y="408260"/>
            <a:ext cx="30194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085" y="5501976"/>
            <a:ext cx="5105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419100" y="1217170"/>
            <a:ext cx="4038600" cy="4267200"/>
            <a:chOff x="685800" y="1162554"/>
            <a:chExt cx="4038600" cy="4267200"/>
          </a:xfrm>
        </p:grpSpPr>
        <p:grpSp>
          <p:nvGrpSpPr>
            <p:cNvPr id="3074" name="Group 307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3077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8" name="TextBox 3077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79" name="TextBox 3078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1" name="TextBox 3080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2" name="TextBox 3081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92" name="Group 3091"/>
          <p:cNvGrpSpPr/>
          <p:nvPr/>
        </p:nvGrpSpPr>
        <p:grpSpPr>
          <a:xfrm>
            <a:off x="4682671" y="1916256"/>
            <a:ext cx="4274457" cy="3221455"/>
            <a:chOff x="4635500" y="1757639"/>
            <a:chExt cx="4274457" cy="3221455"/>
          </a:xfrm>
        </p:grpSpPr>
        <p:pic>
          <p:nvPicPr>
            <p:cNvPr id="14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TextBox 3082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4" name="TextBox 3083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87" name="Straight Connector 3086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Box 308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91" name="TextBox 309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৭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333500" y="589882"/>
            <a:ext cx="6400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কাণ্ড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0941" y="5274988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486" y="497672"/>
            <a:ext cx="698681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887" y="5291603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488" y="684015"/>
            <a:ext cx="2743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937" y="5255447"/>
            <a:ext cx="563154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50777" y="699354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7504" y="695931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5140" y="670959"/>
            <a:ext cx="6455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 সাধারণ কাণ্ডের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8100" y="660067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080654" y="670959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364" y="5285751"/>
            <a:ext cx="33872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860907" y="651991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276929" y="669088"/>
            <a:ext cx="48332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কাণ্ডের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3456215" y="5285751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3754880" y="580018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61697"/>
              </p:ext>
            </p:extLst>
          </p:nvPr>
        </p:nvGraphicFramePr>
        <p:xfrm>
          <a:off x="4114800" y="30400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0400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01145" y="4173956"/>
            <a:ext cx="1741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1055</Words>
  <Application>Microsoft Office PowerPoint</Application>
  <PresentationFormat>On-screen Show (4:3)</PresentationFormat>
  <Paragraphs>228</Paragraphs>
  <Slides>20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HP</cp:lastModifiedBy>
  <cp:revision>54</cp:revision>
  <dcterms:created xsi:type="dcterms:W3CDTF">2006-08-16T00:00:00Z</dcterms:created>
  <dcterms:modified xsi:type="dcterms:W3CDTF">2016-08-10T04:59:15Z</dcterms:modified>
</cp:coreProperties>
</file>